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56" r:id="rId3"/>
    <p:sldId id="293" r:id="rId4"/>
    <p:sldId id="297" r:id="rId5"/>
    <p:sldId id="298" r:id="rId6"/>
    <p:sldId id="302" r:id="rId7"/>
    <p:sldId id="299" r:id="rId8"/>
    <p:sldId id="300" r:id="rId9"/>
    <p:sldId id="306" r:id="rId10"/>
    <p:sldId id="304" r:id="rId1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FFCCCC"/>
    <a:srgbClr val="17F52C"/>
    <a:srgbClr val="FF9933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155" autoAdjust="0"/>
  </p:normalViewPr>
  <p:slideViewPr>
    <p:cSldViewPr>
      <p:cViewPr varScale="1">
        <p:scale>
          <a:sx n="73" d="100"/>
          <a:sy n="73" d="100"/>
        </p:scale>
        <p:origin x="141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audio1.wav>
</file>

<file path=ppt/media/audio2.wav>
</file>

<file path=ppt/media/image1.jpeg>
</file>

<file path=ppt/media/image10.jp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51693-199A-4CE0-B0CE-8321C93467B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76DA1-9C8F-4293-A093-5161B04A9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775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376DA1-9C8F-4293-A093-5161B04A9AA6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9225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34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5983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0609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219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79829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126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0"/>
          <a:stretch/>
        </p:blipFill>
        <p:spPr>
          <a:xfrm>
            <a:off x="-36512" y="0"/>
            <a:ext cx="9180512" cy="68580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88" t="26039" r="221"/>
          <a:stretch/>
        </p:blipFill>
        <p:spPr>
          <a:xfrm>
            <a:off x="323528" y="188640"/>
            <a:ext cx="648072" cy="140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2990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1312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8672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0982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931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63204" y="143799"/>
            <a:ext cx="405408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" Target="../slides/slide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" Target="../slides/slide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 userDrawn="1"/>
        </p:nvSpPr>
        <p:spPr>
          <a:xfrm>
            <a:off x="8515269" y="0"/>
            <a:ext cx="514800" cy="627261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6237311"/>
            <a:ext cx="9144000" cy="51401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107504" y="0"/>
            <a:ext cx="2722562" cy="627420"/>
            <a:chOff x="0" y="148357"/>
            <a:chExt cx="2722562" cy="588963"/>
          </a:xfrm>
        </p:grpSpPr>
        <p:pic>
          <p:nvPicPr>
            <p:cNvPr id="8" name="Picture 22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48357"/>
              <a:ext cx="2722562" cy="588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矩形 8"/>
            <p:cNvSpPr/>
            <p:nvPr/>
          </p:nvSpPr>
          <p:spPr>
            <a:xfrm>
              <a:off x="755576" y="226447"/>
              <a:ext cx="18473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2000" dirty="0"/>
            </a:p>
          </p:txBody>
        </p:sp>
      </p:grpSp>
      <p:sp>
        <p:nvSpPr>
          <p:cNvPr id="2" name="矩形 1"/>
          <p:cNvSpPr/>
          <p:nvPr userDrawn="1"/>
        </p:nvSpPr>
        <p:spPr>
          <a:xfrm>
            <a:off x="-1" y="6751326"/>
            <a:ext cx="9151321" cy="11360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171591" y="6494318"/>
            <a:ext cx="92365" cy="2437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412892" y="6494318"/>
            <a:ext cx="92365" cy="2437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654193" y="6494318"/>
            <a:ext cx="92365" cy="2437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 userDrawn="1"/>
        </p:nvSpPr>
        <p:spPr>
          <a:xfrm>
            <a:off x="895494" y="6494318"/>
            <a:ext cx="92365" cy="2437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 userDrawn="1"/>
        </p:nvSpPr>
        <p:spPr>
          <a:xfrm>
            <a:off x="1136793" y="6494318"/>
            <a:ext cx="92365" cy="2437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 userDrawn="1"/>
        </p:nvSpPr>
        <p:spPr>
          <a:xfrm>
            <a:off x="9030069" y="-6933"/>
            <a:ext cx="121252" cy="675826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hlinkClick r:id="rId14" action="ppaction://hlinksldjump">
              <a:snd r:embed="rId15" name="click.wav"/>
            </a:hlinkClick>
          </p:cNvPr>
          <p:cNvSpPr/>
          <p:nvPr userDrawn="1"/>
        </p:nvSpPr>
        <p:spPr>
          <a:xfrm>
            <a:off x="8515269" y="509425"/>
            <a:ext cx="514800" cy="11156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400" b="1" u="none" dirty="0" smtClean="0">
                <a:solidFill>
                  <a:schemeClr val="tx2">
                    <a:lumMod val="50000"/>
                  </a:schemeClr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story</a:t>
            </a:r>
            <a:endParaRPr lang="zh-CN" altLang="en-US" sz="1400" b="1" u="none" dirty="0">
              <a:solidFill>
                <a:schemeClr val="tx2">
                  <a:lumMod val="50000"/>
                </a:schemeClr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7" name="矩形 16">
            <a:hlinkClick r:id="rId16" action="ppaction://hlinksldjump">
              <a:snd r:embed="rId15" name="click.wav"/>
            </a:hlinkClick>
          </p:cNvPr>
          <p:cNvSpPr/>
          <p:nvPr userDrawn="1"/>
        </p:nvSpPr>
        <p:spPr>
          <a:xfrm>
            <a:off x="8515269" y="1662479"/>
            <a:ext cx="514800" cy="11156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400" b="1" u="none" dirty="0" smtClean="0">
                <a:solidFill>
                  <a:schemeClr val="tx2">
                    <a:lumMod val="50000"/>
                  </a:schemeClr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Grammar</a:t>
            </a:r>
            <a:endParaRPr lang="zh-CN" altLang="en-US" sz="1400" b="1" u="none" dirty="0">
              <a:solidFill>
                <a:schemeClr val="tx2">
                  <a:lumMod val="50000"/>
                </a:schemeClr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9" name="矩形 18">
            <a:hlinkClick r:id="" action="ppaction://noaction">
              <a:snd r:embed="rId15" name="click.wav"/>
            </a:hlinkClick>
          </p:cNvPr>
          <p:cNvSpPr/>
          <p:nvPr userDrawn="1"/>
        </p:nvSpPr>
        <p:spPr>
          <a:xfrm>
            <a:off x="8515269" y="2815533"/>
            <a:ext cx="514800" cy="11156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400" b="1" u="none" dirty="0" smtClean="0">
                <a:solidFill>
                  <a:schemeClr val="tx2">
                    <a:lumMod val="50000"/>
                  </a:schemeClr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Fun</a:t>
            </a:r>
            <a:endParaRPr lang="zh-CN" altLang="en-US" sz="1400" b="1" u="none" dirty="0">
              <a:solidFill>
                <a:schemeClr val="tx2">
                  <a:lumMod val="50000"/>
                </a:schemeClr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0" name="矩形 19">
            <a:hlinkClick r:id="" action="ppaction://noaction">
              <a:snd r:embed="rId15" name="click.wav"/>
            </a:hlinkClick>
          </p:cNvPr>
          <p:cNvSpPr/>
          <p:nvPr userDrawn="1"/>
        </p:nvSpPr>
        <p:spPr>
          <a:xfrm>
            <a:off x="8515269" y="3968587"/>
            <a:ext cx="514800" cy="11156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400" b="1" u="none" dirty="0" smtClean="0">
                <a:solidFill>
                  <a:schemeClr val="tx2">
                    <a:lumMod val="50000"/>
                  </a:schemeClr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sound</a:t>
            </a:r>
            <a:endParaRPr lang="zh-CN" altLang="en-US" sz="1400" b="1" u="none" dirty="0">
              <a:solidFill>
                <a:schemeClr val="tx2">
                  <a:lumMod val="50000"/>
                </a:schemeClr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9" name="矩形 28">
            <a:hlinkClick r:id="" action="ppaction://noaction">
              <a:snd r:embed="rId15" name="click.wav"/>
            </a:hlinkClick>
          </p:cNvPr>
          <p:cNvSpPr/>
          <p:nvPr userDrawn="1"/>
        </p:nvSpPr>
        <p:spPr>
          <a:xfrm>
            <a:off x="8515269" y="5121641"/>
            <a:ext cx="514800" cy="11156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400" b="1" u="none" dirty="0" smtClean="0">
                <a:solidFill>
                  <a:schemeClr val="tx2">
                    <a:lumMod val="50000"/>
                  </a:schemeClr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Homework</a:t>
            </a:r>
            <a:endParaRPr lang="zh-CN" altLang="en-US" sz="1400" b="1" u="none" dirty="0">
              <a:solidFill>
                <a:schemeClr val="tx2">
                  <a:lumMod val="50000"/>
                </a:schemeClr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1" name="标题 1"/>
          <p:cNvSpPr txBox="1">
            <a:spLocks/>
          </p:cNvSpPr>
          <p:nvPr userDrawn="1"/>
        </p:nvSpPr>
        <p:spPr>
          <a:xfrm>
            <a:off x="1411152" y="6453289"/>
            <a:ext cx="2592288" cy="364297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600" b="0" dirty="0" smtClean="0">
                <a:gradFill flip="none" rotWithShape="1">
                  <a:gsLst>
                    <a:gs pos="61000">
                      <a:schemeClr val="tx1">
                        <a:lumMod val="75000"/>
                        <a:lumOff val="25000"/>
                      </a:schemeClr>
                    </a:gs>
                    <a:gs pos="31000">
                      <a:schemeClr val="tx1"/>
                    </a:gs>
                    <a:gs pos="0">
                      <a:schemeClr val="tx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0" scaled="1"/>
                  <a:tileRect/>
                </a:gradFill>
                <a:effectLst/>
                <a:latin typeface="Comic Sans MS" panose="030F0702030302020204" pitchFamily="66" charset="0"/>
              </a:rPr>
              <a:t>Unit3 </a:t>
            </a:r>
            <a:r>
              <a:rPr lang="ru-RU" altLang="zh-CN" sz="1600" b="0" dirty="0" smtClean="0">
                <a:gradFill flip="none" rotWithShape="1">
                  <a:gsLst>
                    <a:gs pos="61000">
                      <a:schemeClr val="tx1">
                        <a:lumMod val="75000"/>
                        <a:lumOff val="25000"/>
                      </a:schemeClr>
                    </a:gs>
                    <a:gs pos="31000">
                      <a:schemeClr val="tx1"/>
                    </a:gs>
                    <a:gs pos="0">
                      <a:schemeClr val="tx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0" scaled="1"/>
                  <a:tileRect/>
                </a:gradFill>
                <a:effectLst/>
                <a:latin typeface="Comic Sans MS" panose="030F0702030302020204" pitchFamily="66" charset="0"/>
              </a:rPr>
              <a:t>Our animal friends</a:t>
            </a:r>
            <a:endParaRPr lang="zh-CN" altLang="en-US" sz="1600" b="0" dirty="0">
              <a:gradFill flip="none" rotWithShape="1">
                <a:gsLst>
                  <a:gs pos="61000">
                    <a:schemeClr val="tx1">
                      <a:lumMod val="75000"/>
                      <a:lumOff val="25000"/>
                    </a:schemeClr>
                  </a:gs>
                  <a:gs pos="31000">
                    <a:schemeClr val="tx1"/>
                  </a:gs>
                  <a:gs pos="0">
                    <a:schemeClr val="tx1"/>
                  </a:gs>
                  <a:gs pos="100000">
                    <a:schemeClr val="bg1">
                      <a:lumMod val="95000"/>
                    </a:schemeClr>
                  </a:gs>
                </a:gsLst>
                <a:lin ang="0" scaled="1"/>
                <a:tileRect/>
              </a:gradFill>
              <a:effectLst/>
              <a:latin typeface="Comic Sans MS" panose="030F0702030302020204" pitchFamily="66" charset="0"/>
            </a:endParaRPr>
          </a:p>
        </p:txBody>
      </p:sp>
      <p:pic>
        <p:nvPicPr>
          <p:cNvPr id="36" name="图片 35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6392039"/>
            <a:ext cx="360040" cy="360040"/>
          </a:xfrm>
          <a:prstGeom prst="rect">
            <a:avLst/>
          </a:prstGeom>
        </p:spPr>
      </p:pic>
      <p:pic>
        <p:nvPicPr>
          <p:cNvPr id="53" name="图片 52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6392039"/>
            <a:ext cx="360040" cy="360040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620" y="6392039"/>
            <a:ext cx="360040" cy="360040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450" y="6392039"/>
            <a:ext cx="360040" cy="360040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8" y="6392039"/>
            <a:ext cx="360040" cy="360040"/>
          </a:xfrm>
          <a:prstGeom prst="rect">
            <a:avLst/>
          </a:prstGeom>
        </p:spPr>
      </p:pic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624" y="6392039"/>
            <a:ext cx="360040" cy="36004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6975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593" r="-7032"/>
          <a:stretch/>
        </p:blipFill>
        <p:spPr>
          <a:xfrm>
            <a:off x="-828600" y="-27384"/>
            <a:ext cx="10657184" cy="688538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757353"/>
            <a:ext cx="7772400" cy="1470025"/>
          </a:xfrm>
        </p:spPr>
        <p:txBody>
          <a:bodyPr>
            <a:normAutofit/>
          </a:bodyPr>
          <a:lstStyle/>
          <a:p>
            <a:r>
              <a:rPr lang="zh-CN" altLang="en-US" sz="5400" b="1" dirty="0" smtClean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0000" endA="300" endPos="50000" dist="29997" dir="5400000" sy="-100000" algn="bl" rotWithShape="0"/>
                </a:effectLst>
                <a:latin typeface="Comic Sans MS" panose="030F0702030302020204" pitchFamily="66" charset="0"/>
              </a:rPr>
              <a:t>海贼村团队</a:t>
            </a:r>
            <a:endParaRPr lang="zh-CN" altLang="en-US" sz="5400" b="1" dirty="0">
              <a:ln>
                <a:solidFill>
                  <a:schemeClr val="tx1"/>
                </a:solidFill>
              </a:ln>
              <a:solidFill>
                <a:srgbClr val="FFC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50000" endA="300" endPos="50000" dist="29997" dir="5400000" sy="-100000" algn="bl" rotWithShape="0"/>
              </a:effectLst>
              <a:latin typeface="Comic Sans MS" panose="030F0702030302020204" pitchFamily="66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012160" y="6453336"/>
            <a:ext cx="3131840" cy="404664"/>
          </a:xfrm>
        </p:spPr>
        <p:txBody>
          <a:bodyPr>
            <a:noAutofit/>
          </a:bodyPr>
          <a:lstStyle/>
          <a:p>
            <a:r>
              <a:rPr lang="zh-CN" altLang="en-US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海贼村团队倾情作品</a:t>
            </a:r>
            <a:endParaRPr lang="zh-CN" alt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五角星 4"/>
          <p:cNvSpPr/>
          <p:nvPr/>
        </p:nvSpPr>
        <p:spPr>
          <a:xfrm rot="20531149">
            <a:off x="199100" y="147484"/>
            <a:ext cx="1440160" cy="1527306"/>
          </a:xfrm>
          <a:prstGeom prst="star5">
            <a:avLst>
              <a:gd name="adj" fmla="val 27263"/>
              <a:gd name="hf" fmla="val 105146"/>
              <a:gd name="vf" fmla="val 110557"/>
            </a:avLst>
          </a:prstGeom>
          <a:solidFill>
            <a:srgbClr val="FFC000"/>
          </a:soli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Comic Sans MS" panose="030F0702030302020204" pitchFamily="66" charset="0"/>
              </a:rPr>
              <a:t>1</a:t>
            </a:r>
            <a:endParaRPr lang="zh-CN" altLang="en-US" sz="8000" b="1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  <a:latin typeface="Comic Sans MS" panose="030F0702030302020204" pitchFamily="66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669150" y="4238375"/>
            <a:ext cx="58911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FF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口号</a:t>
            </a:r>
            <a:r>
              <a:rPr lang="en-US" altLang="zh-CN" sz="3200" b="1" dirty="0" smtClean="0">
                <a:solidFill>
                  <a:srgbClr val="FFFF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:</a:t>
            </a:r>
            <a:r>
              <a:rPr lang="zh-CN" altLang="en-US" sz="3200" b="1" dirty="0" smtClean="0">
                <a:solidFill>
                  <a:srgbClr val="FFFF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穿越万千残酷的</a:t>
            </a:r>
            <a:r>
              <a:rPr lang="en-US" altLang="zh-CN" sz="3200" b="1" dirty="0" smtClean="0">
                <a:solidFill>
                  <a:srgbClr val="FFFF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BUG</a:t>
            </a:r>
            <a:r>
              <a:rPr lang="zh-CN" altLang="en-US" sz="3200" b="1" dirty="0" smtClean="0">
                <a:solidFill>
                  <a:srgbClr val="FFFF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海洋</a:t>
            </a:r>
            <a:r>
              <a:rPr lang="en-US" altLang="zh-CN" sz="3200" b="1" dirty="0" smtClean="0">
                <a:solidFill>
                  <a:srgbClr val="FFFF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,         	</a:t>
            </a:r>
            <a:r>
              <a:rPr lang="zh-CN" altLang="en-US" sz="3200" b="1" dirty="0" smtClean="0">
                <a:solidFill>
                  <a:srgbClr val="FFFF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如太阳一般灿烂的船</a:t>
            </a:r>
            <a:endParaRPr lang="zh-CN" altLang="en-US" sz="3200" b="1" dirty="0">
              <a:solidFill>
                <a:srgbClr val="FFFF00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7" name="TextBox 26"/>
          <p:cNvSpPr txBox="1"/>
          <p:nvPr/>
        </p:nvSpPr>
        <p:spPr>
          <a:xfrm rot="5400000">
            <a:off x="6904629" y="4591150"/>
            <a:ext cx="1966562" cy="461665"/>
          </a:xfrm>
          <a:prstGeom prst="rect">
            <a:avLst/>
          </a:prstGeom>
          <a:noFill/>
        </p:spPr>
        <p:txBody>
          <a:bodyPr vert="eaVert" wrap="none" rtlCol="0">
            <a:prstTxWarp prst="textArchUp">
              <a:avLst/>
            </a:prstTxWarp>
            <a:spAutoFit/>
          </a:bodyPr>
          <a:lstStyle/>
          <a:p>
            <a:r>
              <a:rPr lang="en-US" altLang="zh-CN" b="1" dirty="0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2018</a:t>
            </a:r>
            <a:r>
              <a:rPr lang="zh-CN" altLang="en-US" b="1" dirty="0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年</a:t>
            </a:r>
            <a:r>
              <a:rPr lang="en-US" altLang="zh-CN" b="1" dirty="0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4</a:t>
            </a:r>
            <a:r>
              <a:rPr lang="zh-CN" altLang="en-US" b="1" dirty="0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月</a:t>
            </a:r>
            <a:endParaRPr lang="zh-CN" altLang="en-US" b="1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1513816" y="3573016"/>
            <a:ext cx="6046516" cy="2486360"/>
            <a:chOff x="1513816" y="3607613"/>
            <a:chExt cx="6046516" cy="2486360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583668" y="5877949"/>
              <a:ext cx="5976664" cy="0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椭圆 19"/>
            <p:cNvSpPr/>
            <p:nvPr/>
          </p:nvSpPr>
          <p:spPr>
            <a:xfrm>
              <a:off x="1513816" y="5661925"/>
              <a:ext cx="432048" cy="43204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583668" y="3863990"/>
              <a:ext cx="5976664" cy="0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椭圆 18"/>
            <p:cNvSpPr/>
            <p:nvPr/>
          </p:nvSpPr>
          <p:spPr>
            <a:xfrm>
              <a:off x="1513816" y="3607613"/>
              <a:ext cx="432048" cy="43204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 flipV="1">
            <a:off x="7560332" y="3863990"/>
            <a:ext cx="0" cy="2013959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-36612" y="-27384"/>
            <a:ext cx="9255596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-36612" y="-27385"/>
            <a:ext cx="9255596" cy="68941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anoboy - The Truth That You Leav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56576" y="3524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2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17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740"/>
                            </p:stCondLst>
                            <p:childTnLst>
                              <p:par>
                                <p:cTn id="13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74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8.33333E-7 -3.7037E-7 L -8.33333E-7 -0.07222 " pathEditMode="relative" rAng="0" ptsTypes="AA">
                                      <p:cBhvr>
                                        <p:cTn id="2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24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624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8" dur="1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82" fill="hold">
                                          <p:stCondLst>
                                            <p:cond delay="18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3" decel="50000" autoRev="1" fill="hold">
                                          <p:stCondLst>
                                            <p:cond delay="18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5" fill="hold">
                                          <p:stCondLst>
                                            <p:cond delay="34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6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144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3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5" grpId="0" animBg="1"/>
      <p:bldP spid="5" grpId="1" animBg="1"/>
      <p:bldP spid="5" grpId="3" animBg="1"/>
      <p:bldP spid="26" grpId="0"/>
      <p:bldP spid="27" grpId="0"/>
      <p:bldP spid="40" grpId="0" animBg="1"/>
      <p:bldP spid="4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8"/>
          <p:cNvSpPr>
            <a:spLocks/>
          </p:cNvSpPr>
          <p:nvPr/>
        </p:nvSpPr>
        <p:spPr bwMode="auto">
          <a:xfrm>
            <a:off x="600075" y="1014412"/>
            <a:ext cx="7943850" cy="5103813"/>
          </a:xfrm>
          <a:custGeom>
            <a:avLst/>
            <a:gdLst/>
            <a:ahLst/>
            <a:cxnLst>
              <a:cxn ang="0">
                <a:pos x="3558" y="0"/>
              </a:cxn>
              <a:cxn ang="0">
                <a:pos x="0" y="0"/>
              </a:cxn>
              <a:cxn ang="0">
                <a:pos x="4" y="2284"/>
              </a:cxn>
              <a:cxn ang="0">
                <a:pos x="3508" y="2284"/>
              </a:cxn>
              <a:cxn ang="0">
                <a:pos x="3558" y="0"/>
              </a:cxn>
            </a:cxnLst>
            <a:rect l="0" t="0" r="r" b="b"/>
            <a:pathLst>
              <a:path w="3558" h="2284">
                <a:moveTo>
                  <a:pt x="3558" y="0"/>
                </a:moveTo>
                <a:cubicBezTo>
                  <a:pt x="1542" y="1032"/>
                  <a:pt x="0" y="0"/>
                  <a:pt x="0" y="0"/>
                </a:cubicBezTo>
                <a:cubicBezTo>
                  <a:pt x="4" y="2284"/>
                  <a:pt x="4" y="2284"/>
                  <a:pt x="4" y="2284"/>
                </a:cubicBezTo>
                <a:cubicBezTo>
                  <a:pt x="1990" y="1454"/>
                  <a:pt x="3508" y="2284"/>
                  <a:pt x="3508" y="2284"/>
                </a:cubicBezTo>
                <a:lnTo>
                  <a:pt x="3558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75000"/>
                </a:schemeClr>
              </a:gs>
              <a:gs pos="32000">
                <a:schemeClr val="accent3"/>
              </a:gs>
              <a:gs pos="100000">
                <a:schemeClr val="bg1"/>
              </a:gs>
            </a:gsLst>
            <a:lin ang="5400000" scaled="0"/>
          </a:grad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Rectangle 10"/>
          <p:cNvSpPr>
            <a:spLocks noChangeArrowheads="1"/>
          </p:cNvSpPr>
          <p:nvPr/>
        </p:nvSpPr>
        <p:spPr bwMode="auto">
          <a:xfrm>
            <a:off x="0" y="381000"/>
            <a:ext cx="1524000" cy="6096000"/>
          </a:xfrm>
          <a:prstGeom prst="rect">
            <a:avLst/>
          </a:prstGeom>
          <a:gradFill flip="none" rotWithShape="1">
            <a:gsLst>
              <a:gs pos="48000">
                <a:schemeClr val="accent3">
                  <a:lumMod val="75000"/>
                </a:schemeClr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54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" name="Rectangle 15"/>
          <p:cNvSpPr>
            <a:spLocks noChangeArrowheads="1"/>
          </p:cNvSpPr>
          <p:nvPr/>
        </p:nvSpPr>
        <p:spPr bwMode="auto">
          <a:xfrm rot="10800000">
            <a:off x="7696200" y="381000"/>
            <a:ext cx="1447800" cy="6096000"/>
          </a:xfrm>
          <a:prstGeom prst="rect">
            <a:avLst/>
          </a:prstGeom>
          <a:gradFill flip="none" rotWithShape="1">
            <a:gsLst>
              <a:gs pos="68000">
                <a:schemeClr val="accent3"/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472" y="2336222"/>
            <a:ext cx="4360717" cy="273925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图片 15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150" y="2349623"/>
            <a:ext cx="4383360" cy="27396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7" name="图片 26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385" y="2350066"/>
            <a:ext cx="4411753" cy="27388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图片 1"/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330" y="2342579"/>
            <a:ext cx="4405151" cy="273959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0" name="TextBox 19"/>
          <p:cNvSpPr txBox="1"/>
          <p:nvPr/>
        </p:nvSpPr>
        <p:spPr>
          <a:xfrm>
            <a:off x="2984221" y="3284179"/>
            <a:ext cx="6036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blipFill>
                  <a:blip r:embed="rId8"/>
                  <a:tile tx="0" ty="0" sx="100000" sy="100000" flip="none" algn="tl"/>
                </a:blip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55000" endA="50" endPos="85000" dist="60007" dir="5400000" sy="-100000" algn="bl" rotWithShape="0"/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海贼村</a:t>
            </a:r>
            <a:r>
              <a:rPr lang="en-US" altLang="zh-CN" sz="4000" b="1" dirty="0" smtClean="0">
                <a:blipFill>
                  <a:blip r:embed="rId8"/>
                  <a:tile tx="0" ty="0" sx="100000" sy="100000" flip="none" algn="tl"/>
                </a:blip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55000" endA="50" endPos="85000" dist="60007" dir="5400000" sy="-100000" algn="bl" rotWithShape="0"/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(</a:t>
            </a:r>
            <a:r>
              <a:rPr lang="zh-CN" altLang="en-US" sz="4000" b="1" dirty="0" smtClean="0">
                <a:blipFill>
                  <a:blip r:embed="rId8"/>
                  <a:tile tx="0" ty="0" sx="100000" sy="100000" flip="none" algn="tl"/>
                </a:blip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55000" endA="50" endPos="85000" dist="60007" dir="5400000" sy="-100000" algn="bl" rotWithShape="0"/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相册</a:t>
            </a:r>
            <a:r>
              <a:rPr lang="en-US" altLang="zh-CN" sz="4000" b="1" dirty="0" smtClean="0">
                <a:blipFill>
                  <a:blip r:embed="rId8"/>
                  <a:tile tx="0" ty="0" sx="100000" sy="100000" flip="none" algn="tl"/>
                </a:blip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55000" endA="50" endPos="85000" dist="60007" dir="5400000" sy="-100000" algn="bl" rotWithShape="0"/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)</a:t>
            </a:r>
          </a:p>
          <a:p>
            <a:endParaRPr lang="zh-CN" altLang="en-US" sz="4000" b="1" dirty="0">
              <a:blipFill>
                <a:blip r:embed="rId8"/>
                <a:tile tx="0" ty="0" sx="100000" sy="100000" flip="none" algn="tl"/>
              </a:blip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63500" sx="102000" sy="102000" algn="ctr" rotWithShape="0">
                  <a:prstClr val="black">
                    <a:alpha val="40000"/>
                  </a:prstClr>
                </a:outerShdw>
                <a:reflection blurRad="6350" stA="55000" endA="50" endPos="85000" dist="60007" dir="5400000" sy="-100000" algn="bl" rotWithShape="0"/>
              </a:effectLst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26" name="Rectangle 12"/>
          <p:cNvSpPr>
            <a:spLocks noChangeArrowheads="1"/>
          </p:cNvSpPr>
          <p:nvPr/>
        </p:nvSpPr>
        <p:spPr bwMode="auto">
          <a:xfrm>
            <a:off x="-9144000" y="304800"/>
            <a:ext cx="9144000" cy="62484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5000">
                <a:schemeClr val="accent3">
                  <a:lumMod val="75000"/>
                </a:schemeClr>
              </a:gs>
              <a:gs pos="77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9" name="Rectangle 15"/>
          <p:cNvSpPr>
            <a:spLocks noChangeArrowheads="1"/>
          </p:cNvSpPr>
          <p:nvPr/>
        </p:nvSpPr>
        <p:spPr bwMode="auto">
          <a:xfrm rot="10800000">
            <a:off x="7699176" y="379187"/>
            <a:ext cx="1447800" cy="6096000"/>
          </a:xfrm>
          <a:prstGeom prst="rect">
            <a:avLst/>
          </a:prstGeom>
          <a:gradFill flip="none" rotWithShape="1">
            <a:gsLst>
              <a:gs pos="68000">
                <a:schemeClr val="accent3"/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0" y="379187"/>
            <a:ext cx="1524000" cy="6096000"/>
          </a:xfrm>
          <a:prstGeom prst="rect">
            <a:avLst/>
          </a:prstGeom>
          <a:gradFill flip="none" rotWithShape="1">
            <a:gsLst>
              <a:gs pos="48000">
                <a:schemeClr val="accent3">
                  <a:lumMod val="75000"/>
                </a:schemeClr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54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" name="Rectangle 15"/>
          <p:cNvSpPr>
            <a:spLocks noChangeArrowheads="1"/>
          </p:cNvSpPr>
          <p:nvPr/>
        </p:nvSpPr>
        <p:spPr bwMode="auto">
          <a:xfrm rot="10800000">
            <a:off x="7671514" y="387215"/>
            <a:ext cx="1447800" cy="6096000"/>
          </a:xfrm>
          <a:prstGeom prst="rect">
            <a:avLst/>
          </a:prstGeom>
          <a:gradFill flip="none" rotWithShape="1">
            <a:gsLst>
              <a:gs pos="68000">
                <a:schemeClr val="accent3"/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Rectangle 10"/>
          <p:cNvSpPr>
            <a:spLocks noChangeArrowheads="1"/>
          </p:cNvSpPr>
          <p:nvPr/>
        </p:nvSpPr>
        <p:spPr bwMode="auto">
          <a:xfrm>
            <a:off x="-6602" y="379187"/>
            <a:ext cx="1524000" cy="6096000"/>
          </a:xfrm>
          <a:prstGeom prst="rect">
            <a:avLst/>
          </a:prstGeom>
          <a:gradFill flip="none" rotWithShape="1">
            <a:gsLst>
              <a:gs pos="48000">
                <a:schemeClr val="accent3">
                  <a:lumMod val="75000"/>
                </a:schemeClr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54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" name="Rectangle 15"/>
          <p:cNvSpPr>
            <a:spLocks noChangeArrowheads="1"/>
          </p:cNvSpPr>
          <p:nvPr/>
        </p:nvSpPr>
        <p:spPr bwMode="auto">
          <a:xfrm rot="10800000">
            <a:off x="7671514" y="387215"/>
            <a:ext cx="1447800" cy="6096000"/>
          </a:xfrm>
          <a:prstGeom prst="rect">
            <a:avLst/>
          </a:prstGeom>
          <a:gradFill flip="none" rotWithShape="1">
            <a:gsLst>
              <a:gs pos="68000">
                <a:schemeClr val="accent3"/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" name="Rectangle 10"/>
          <p:cNvSpPr>
            <a:spLocks noChangeArrowheads="1"/>
          </p:cNvSpPr>
          <p:nvPr/>
        </p:nvSpPr>
        <p:spPr bwMode="auto">
          <a:xfrm>
            <a:off x="-6602" y="393608"/>
            <a:ext cx="1524000" cy="6096000"/>
          </a:xfrm>
          <a:prstGeom prst="rect">
            <a:avLst/>
          </a:prstGeom>
          <a:gradFill flip="none" rotWithShape="1">
            <a:gsLst>
              <a:gs pos="48000">
                <a:schemeClr val="accent3">
                  <a:lumMod val="75000"/>
                </a:schemeClr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54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" name="Rectangle 15"/>
          <p:cNvSpPr>
            <a:spLocks noChangeArrowheads="1"/>
          </p:cNvSpPr>
          <p:nvPr/>
        </p:nvSpPr>
        <p:spPr bwMode="auto">
          <a:xfrm rot="10800000">
            <a:off x="7699176" y="387215"/>
            <a:ext cx="1447800" cy="6096000"/>
          </a:xfrm>
          <a:prstGeom prst="rect">
            <a:avLst/>
          </a:prstGeom>
          <a:gradFill flip="none" rotWithShape="1">
            <a:gsLst>
              <a:gs pos="68000">
                <a:schemeClr val="accent3"/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" name="Rectangle 10"/>
          <p:cNvSpPr>
            <a:spLocks noChangeArrowheads="1"/>
          </p:cNvSpPr>
          <p:nvPr/>
        </p:nvSpPr>
        <p:spPr bwMode="auto">
          <a:xfrm>
            <a:off x="650" y="393608"/>
            <a:ext cx="1524000" cy="6096000"/>
          </a:xfrm>
          <a:prstGeom prst="rect">
            <a:avLst/>
          </a:prstGeom>
          <a:gradFill flip="none" rotWithShape="1">
            <a:gsLst>
              <a:gs pos="48000">
                <a:schemeClr val="accent3">
                  <a:lumMod val="75000"/>
                </a:schemeClr>
              </a:gs>
              <a:gs pos="0">
                <a:schemeClr val="accent3">
                  <a:lumMod val="5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54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7" name="Freeform 7"/>
          <p:cNvSpPr>
            <a:spLocks noEditPoints="1"/>
          </p:cNvSpPr>
          <p:nvPr/>
        </p:nvSpPr>
        <p:spPr bwMode="auto">
          <a:xfrm>
            <a:off x="0" y="0"/>
            <a:ext cx="9144000" cy="713263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072"/>
              </a:cxn>
              <a:cxn ang="0">
                <a:pos x="4096" y="3072"/>
              </a:cxn>
              <a:cxn ang="0">
                <a:pos x="4096" y="0"/>
              </a:cxn>
              <a:cxn ang="0">
                <a:pos x="0" y="0"/>
              </a:cxn>
              <a:cxn ang="0">
                <a:pos x="3740" y="2754"/>
              </a:cxn>
              <a:cxn ang="0">
                <a:pos x="398" y="2742"/>
              </a:cxn>
              <a:cxn ang="0">
                <a:pos x="398" y="440"/>
              </a:cxn>
              <a:cxn ang="0">
                <a:pos x="3740" y="452"/>
              </a:cxn>
              <a:cxn ang="0">
                <a:pos x="3740" y="2754"/>
              </a:cxn>
            </a:cxnLst>
            <a:rect l="0" t="0" r="r" b="b"/>
            <a:pathLst>
              <a:path w="4096" h="3192">
                <a:moveTo>
                  <a:pt x="0" y="0"/>
                </a:moveTo>
                <a:cubicBezTo>
                  <a:pt x="0" y="3072"/>
                  <a:pt x="0" y="3072"/>
                  <a:pt x="0" y="3072"/>
                </a:cubicBezTo>
                <a:cubicBezTo>
                  <a:pt x="4096" y="3072"/>
                  <a:pt x="4096" y="3072"/>
                  <a:pt x="4096" y="3072"/>
                </a:cubicBezTo>
                <a:cubicBezTo>
                  <a:pt x="4096" y="0"/>
                  <a:pt x="4096" y="0"/>
                  <a:pt x="4096" y="0"/>
                </a:cubicBezTo>
                <a:lnTo>
                  <a:pt x="0" y="0"/>
                </a:lnTo>
                <a:close/>
                <a:moveTo>
                  <a:pt x="3740" y="2754"/>
                </a:moveTo>
                <a:cubicBezTo>
                  <a:pt x="1736" y="3192"/>
                  <a:pt x="398" y="2742"/>
                  <a:pt x="398" y="2742"/>
                </a:cubicBezTo>
                <a:cubicBezTo>
                  <a:pt x="398" y="440"/>
                  <a:pt x="398" y="440"/>
                  <a:pt x="398" y="440"/>
                </a:cubicBezTo>
                <a:cubicBezTo>
                  <a:pt x="2402" y="2"/>
                  <a:pt x="3740" y="452"/>
                  <a:pt x="3740" y="452"/>
                </a:cubicBezTo>
                <a:lnTo>
                  <a:pt x="3740" y="2754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10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>
        <p14:vortex dir="r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 L -0.05069 0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35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48148E-6 L -0.0559 1.48148E-6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69 0 L 0.19931 0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3" presetClass="path" presetSubtype="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1.98438 0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19" y="0"/>
                                    </p:animMotion>
                                  </p:childTnLst>
                                  <p:subTnLst>
                                    <p:audio>
                                      <p:cMediaNode vol="12000"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页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"/>
                            </p:stCondLst>
                            <p:childTnLst>
                              <p:par>
                                <p:cTn id="32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 L -0.05069 0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35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48148E-6 L -0.0559 1.48148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600"/>
                            </p:stCondLst>
                            <p:childTnLst>
                              <p:par>
                                <p:cTn id="37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69 0 L 0.19931 0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600"/>
                            </p:stCondLst>
                            <p:childTnLst>
                              <p:par>
                                <p:cTn id="40" presetID="63" presetClass="path" presetSubtype="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1.98333 0 " pathEditMode="relative" rAng="0" ptsTypes="AA">
                                      <p:cBhvr>
                                        <p:cTn id="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" y="0"/>
                                    </p:animMotion>
                                  </p:childTnLst>
                                  <p:subTnLst>
                                    <p:audio>
                                      <p:cMediaNode vol="12000"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页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"/>
                            </p:stCondLst>
                            <p:childTnLst>
                              <p:par>
                                <p:cTn id="55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 L -0.05069 0 " pathEditMode="relative" rAng="0" ptsTypes="AA">
                                      <p:cBhvr>
                                        <p:cTn id="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35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48148E-6 L -0.0559 1.48148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600"/>
                            </p:stCondLst>
                            <p:childTnLst>
                              <p:par>
                                <p:cTn id="60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69 0 L 0.19931 0 " pathEditMode="relative" rAng="0" ptsTypes="AA">
                                      <p:cBhvr>
                                        <p:cTn id="6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63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1.98333 0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" y="0"/>
                                    </p:animMotion>
                                  </p:childTnLst>
                                  <p:subTnLst>
                                    <p:audio>
                                      <p:cMediaNode vol="12000">
                                        <p:cTn display="0" masterRel="sameClick">
                                          <p:stCondLst>
                                            <p:cond evt="begin" delay="0">
                                              <p:tn val="6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页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1"/>
      <p:bldP spid="26" grpId="1" animBg="1"/>
      <p:bldP spid="26" grpId="3" animBg="1"/>
      <p:bldP spid="29" grpId="0" animBg="1"/>
      <p:bldP spid="29" grpId="1" animBg="1"/>
      <p:bldP spid="31" grpId="2" animBg="1"/>
      <p:bldP spid="13" grpId="0" animBg="1"/>
      <p:bldP spid="13" grpId="1" animBg="1"/>
      <p:bldP spid="14" grpId="1" animBg="1"/>
      <p:bldP spid="18" grpId="0" animBg="1"/>
      <p:bldP spid="18" grpId="1" animBg="1"/>
      <p:bldP spid="18" grpId="2" animBg="1"/>
      <p:bldP spid="19" grpId="0" animBg="1"/>
      <p:bldP spid="19" grpId="1" animBg="1"/>
      <p:bldP spid="21" grpId="2" animBg="1"/>
      <p:bldP spid="2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4800600"/>
            <a:ext cx="5486400" cy="566738"/>
          </a:xfrm>
        </p:spPr>
        <p:txBody>
          <a:bodyPr>
            <a:normAutofit fontScale="90000"/>
          </a:bodyPr>
          <a:lstStyle/>
          <a:p>
            <a:r>
              <a:rPr lang="zh-CN" altLang="en-US" smtClean="0">
                <a:solidFill>
                  <a:srgbClr val="FFFFFF"/>
                </a:solidFill>
              </a:rPr>
              <a:t>小组成员↓↓ ↓ </a:t>
            </a:r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1" y="3471564"/>
            <a:ext cx="7288889" cy="2488889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043608" y="548680"/>
            <a:ext cx="7588805" cy="954107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接下来给大伙们介绍下我们海贼村的日常生活</a:t>
            </a:r>
            <a:r>
              <a:rPr lang="en-US" altLang="zh-CN" sz="2800" b="1" dirty="0" smtClean="0"/>
              <a:t>,</a:t>
            </a:r>
          </a:p>
          <a:p>
            <a:r>
              <a:rPr lang="zh-CN" altLang="en-US" sz="2800" b="1" dirty="0" smtClean="0"/>
              <a:t>分工合作</a:t>
            </a:r>
            <a:r>
              <a:rPr lang="en-US" altLang="zh-CN" sz="2800" b="1" dirty="0" smtClean="0"/>
              <a:t>,</a:t>
            </a:r>
            <a:r>
              <a:rPr lang="zh-CN" altLang="en-US" sz="2800" b="1" dirty="0" smtClean="0"/>
              <a:t>打鱼掌舵样样精通</a:t>
            </a:r>
            <a:r>
              <a:rPr lang="en-US" altLang="zh-CN" sz="2800" b="1" dirty="0"/>
              <a:t>~</a:t>
            </a:r>
            <a:endParaRPr lang="zh-CN" altLang="en-US" sz="2800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745002" y="2110679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</a:rPr>
              <a:t>镁铝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838010" y="3509462"/>
            <a:ext cx="1223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帅锅</a:t>
            </a:r>
            <a:endParaRPr lang="zh-CN" altLang="en-US" sz="4000" dirty="0"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590304" y="2433844"/>
            <a:ext cx="1223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帅锅</a:t>
            </a:r>
            <a:endParaRPr lang="zh-CN" altLang="en-US" sz="36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356863" y="2398116"/>
            <a:ext cx="122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帅锅</a:t>
            </a:r>
            <a:endParaRPr lang="zh-CN" altLang="en-US" sz="3200" b="1" dirty="0"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349553" y="3376188"/>
            <a:ext cx="1223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帅锅</a:t>
            </a:r>
            <a:endParaRPr lang="zh-CN" altLang="en-US" sz="36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44474" y="1819304"/>
            <a:ext cx="1223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帅锅</a:t>
            </a:r>
            <a:endParaRPr lang="zh-CN" altLang="en-US" sz="4000" b="1" dirty="0"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927828" y="2537796"/>
            <a:ext cx="122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帅锅</a:t>
            </a:r>
            <a:endParaRPr lang="zh-CN" altLang="en-US" sz="3200" b="1" dirty="0"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587835" y="3155879"/>
            <a:ext cx="122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帅锅</a:t>
            </a:r>
            <a:endParaRPr lang="zh-CN" altLang="en-US" sz="3200" b="1" dirty="0"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981998" y="2074951"/>
            <a:ext cx="1223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帅锅</a:t>
            </a:r>
            <a:endParaRPr lang="zh-CN" altLang="en-US" sz="4000" dirty="0"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197367" y="3140968"/>
            <a:ext cx="129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镁铝</a:t>
            </a:r>
            <a:endParaRPr lang="zh-CN" altLang="en-US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9746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4800600"/>
            <a:ext cx="5486400" cy="566738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>
                <a:solidFill>
                  <a:srgbClr val="FFFFFF"/>
                </a:solidFill>
              </a:rPr>
              <a:t>         陈斯敏</a:t>
            </a:r>
            <a:endParaRPr lang="zh-CN" altLang="en-US" dirty="0">
              <a:solidFill>
                <a:srgbClr val="FFFFFF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617" y="1916832"/>
            <a:ext cx="8457658" cy="4032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4487" y="2747256"/>
            <a:ext cx="7477919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文本框 6"/>
          <p:cNvSpPr txBox="1"/>
          <p:nvPr/>
        </p:nvSpPr>
        <p:spPr>
          <a:xfrm>
            <a:off x="1177336" y="404664"/>
            <a:ext cx="3610688" cy="523220"/>
          </a:xfrm>
          <a:prstGeom prst="rect">
            <a:avLst/>
          </a:prstGeom>
          <a:solidFill>
            <a:srgbClr val="FFCCCC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制作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  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陈斯敏  杜誉妍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36318" y="1772816"/>
            <a:ext cx="8734255" cy="4536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42965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4800600"/>
            <a:ext cx="5486400" cy="566738"/>
          </a:xfrm>
        </p:spPr>
        <p:txBody>
          <a:bodyPr>
            <a:normAutofit fontScale="90000"/>
          </a:bodyPr>
          <a:lstStyle/>
          <a:p>
            <a:r>
              <a:rPr lang="zh-CN" altLang="en-US" smtClean="0">
                <a:solidFill>
                  <a:srgbClr val="FFFFFF"/>
                </a:solidFill>
              </a:rPr>
              <a:t>         邹宗华</a:t>
            </a:r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772816"/>
            <a:ext cx="8496944" cy="4608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文本框 9"/>
          <p:cNvSpPr txBox="1"/>
          <p:nvPr/>
        </p:nvSpPr>
        <p:spPr>
          <a:xfrm>
            <a:off x="1177336" y="404664"/>
            <a:ext cx="2386552" cy="523220"/>
          </a:xfrm>
          <a:prstGeom prst="rect">
            <a:avLst/>
          </a:prstGeom>
          <a:solidFill>
            <a:schemeClr val="accent5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制作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  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邹宗华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174" y="1745704"/>
            <a:ext cx="8663306" cy="46411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7912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8)">
                                      <p:cBhvr>
                                        <p:cTn id="6" dur="20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1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0" dur="2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4800600"/>
            <a:ext cx="5486400" cy="566738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>
                <a:solidFill>
                  <a:srgbClr val="FFFFFF"/>
                </a:solidFill>
              </a:rPr>
              <a:t>      杨少锋              袁光华</a:t>
            </a:r>
            <a:endParaRPr lang="zh-CN" alt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844824"/>
            <a:ext cx="8832594" cy="468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文本框 10"/>
          <p:cNvSpPr txBox="1"/>
          <p:nvPr/>
        </p:nvSpPr>
        <p:spPr>
          <a:xfrm>
            <a:off x="1177336" y="404664"/>
            <a:ext cx="3610688" cy="523220"/>
          </a:xfrm>
          <a:prstGeom prst="rect">
            <a:avLst/>
          </a:prstGeom>
          <a:solidFill>
            <a:schemeClr val="accent5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制作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  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杨少锋  袁光华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9" y="1216316"/>
            <a:ext cx="4083219" cy="528300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99" y="2586572"/>
            <a:ext cx="8512620" cy="221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1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4800600"/>
            <a:ext cx="5486400" cy="566738"/>
          </a:xfrm>
        </p:spPr>
        <p:txBody>
          <a:bodyPr>
            <a:normAutofit fontScale="90000"/>
          </a:bodyPr>
          <a:lstStyle/>
          <a:p>
            <a:r>
              <a:rPr lang="zh-CN" altLang="en-US" smtClean="0">
                <a:solidFill>
                  <a:srgbClr val="FFFFFF"/>
                </a:solidFill>
              </a:rPr>
              <a:t>         涂小伟</a:t>
            </a:r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l="2471" t="8024" r="1976"/>
          <a:stretch/>
        </p:blipFill>
        <p:spPr bwMode="auto">
          <a:xfrm>
            <a:off x="1181100" y="1528568"/>
            <a:ext cx="7917116" cy="3270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文本框 9"/>
          <p:cNvSpPr txBox="1"/>
          <p:nvPr/>
        </p:nvSpPr>
        <p:spPr>
          <a:xfrm>
            <a:off x="1177336" y="404664"/>
            <a:ext cx="3250648" cy="523220"/>
          </a:xfrm>
          <a:prstGeom prst="rect">
            <a:avLst/>
          </a:prstGeom>
          <a:solidFill>
            <a:schemeClr val="accent5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制作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涂小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伟  张雄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4188" r="1985"/>
          <a:stretch/>
        </p:blipFill>
        <p:spPr bwMode="auto">
          <a:xfrm>
            <a:off x="395536" y="2564904"/>
            <a:ext cx="8424936" cy="33850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3325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4800600"/>
            <a:ext cx="5486400" cy="566738"/>
          </a:xfrm>
        </p:spPr>
        <p:txBody>
          <a:bodyPr>
            <a:normAutofit fontScale="90000"/>
          </a:bodyPr>
          <a:lstStyle/>
          <a:p>
            <a:r>
              <a:rPr lang="zh-CN" altLang="en-US" smtClean="0">
                <a:solidFill>
                  <a:srgbClr val="FFFFFF"/>
                </a:solidFill>
              </a:rPr>
              <a:t>         吴鸿富</a:t>
            </a:r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844824"/>
            <a:ext cx="8486422" cy="4586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文本框 8"/>
          <p:cNvSpPr txBox="1"/>
          <p:nvPr/>
        </p:nvSpPr>
        <p:spPr>
          <a:xfrm>
            <a:off x="1177336" y="404664"/>
            <a:ext cx="2386552" cy="523220"/>
          </a:xfrm>
          <a:prstGeom prst="rect">
            <a:avLst/>
          </a:prstGeom>
          <a:solidFill>
            <a:schemeClr val="accent5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制作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  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吴鸿富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98" y="1790589"/>
            <a:ext cx="8870882" cy="4694713"/>
          </a:xfrm>
          <a:prstGeom prst="rect">
            <a:avLst/>
          </a:prstGeom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0557" y="1790589"/>
            <a:ext cx="8784964" cy="4824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988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4800600"/>
            <a:ext cx="5486400" cy="566738"/>
          </a:xfrm>
        </p:spPr>
        <p:txBody>
          <a:bodyPr>
            <a:normAutofit fontScale="90000"/>
          </a:bodyPr>
          <a:lstStyle/>
          <a:p>
            <a:r>
              <a:rPr lang="zh-CN" altLang="en-US" smtClean="0">
                <a:solidFill>
                  <a:srgbClr val="FFFFFF"/>
                </a:solidFill>
              </a:rPr>
              <a:t>         黄传聪</a:t>
            </a:r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63" y="2465105"/>
            <a:ext cx="8849317" cy="178084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51" y="1797680"/>
            <a:ext cx="8843329" cy="489654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90492" y="404664"/>
            <a:ext cx="3209500" cy="523220"/>
          </a:xfrm>
          <a:prstGeom prst="rect">
            <a:avLst/>
          </a:prstGeom>
          <a:solidFill>
            <a:schemeClr val="accent5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制作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  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黄传聪  陈华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63" y="1865379"/>
            <a:ext cx="8817287" cy="4361543"/>
          </a:xfrm>
          <a:prstGeom prst="rect">
            <a:avLst/>
          </a:prstGeom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42581" y="2465105"/>
            <a:ext cx="8831969" cy="21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3935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1824</TotalTime>
  <Words>132</Words>
  <Application>Microsoft Office PowerPoint</Application>
  <PresentationFormat>全屏显示(4:3)</PresentationFormat>
  <Paragraphs>32</Paragraphs>
  <Slides>9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华文琥珀</vt:lpstr>
      <vt:lpstr>宋体</vt:lpstr>
      <vt:lpstr>Arial</vt:lpstr>
      <vt:lpstr>Calibri</vt:lpstr>
      <vt:lpstr>Comic Sans MS</vt:lpstr>
      <vt:lpstr>Office 主题</vt:lpstr>
      <vt:lpstr>1_Office 主题</vt:lpstr>
      <vt:lpstr>海贼村团队</vt:lpstr>
      <vt:lpstr>PowerPoint 演示文稿</vt:lpstr>
      <vt:lpstr>小组成员↓↓ ↓ </vt:lpstr>
      <vt:lpstr>         陈斯敏</vt:lpstr>
      <vt:lpstr>         邹宗华</vt:lpstr>
      <vt:lpstr>      杨少锋              袁光华</vt:lpstr>
      <vt:lpstr>         涂小伟</vt:lpstr>
      <vt:lpstr>         吴鸿富</vt:lpstr>
      <vt:lpstr>         黄传聪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K025</dc:creator>
  <cp:lastModifiedBy>黄传聪</cp:lastModifiedBy>
  <cp:revision>338</cp:revision>
  <dcterms:created xsi:type="dcterms:W3CDTF">2015-12-24T03:27:52Z</dcterms:created>
  <dcterms:modified xsi:type="dcterms:W3CDTF">2018-04-25T07:02:30Z</dcterms:modified>
</cp:coreProperties>
</file>

<file path=docProps/thumbnail.jpeg>
</file>